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25" r:id="rId2"/>
    <p:sldId id="1545" r:id="rId3"/>
    <p:sldId id="1546" r:id="rId4"/>
    <p:sldId id="1547" r:id="rId5"/>
    <p:sldId id="154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152" y="2266276"/>
            <a:ext cx="8963696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409. HEHPIHNA A NGENTE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18225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Whosoever </a:t>
            </a:r>
            <a:r>
              <a:rPr lang="en-US" sz="1500" dirty="0" err="1"/>
              <a:t>Calleth</a:t>
            </a:r>
            <a:endParaRPr lang="en-US" sz="1500" dirty="0"/>
          </a:p>
          <a:p>
            <a:r>
              <a:rPr lang="en-US" sz="1500" dirty="0"/>
              <a:t>Rom 10:13</a:t>
            </a:r>
          </a:p>
          <a:p>
            <a:r>
              <a:rPr lang="en-US" sz="1500" dirty="0"/>
              <a:t>Julia Sterling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97501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la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in; Om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thuciamkip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4396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4621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pi, En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neihzah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77275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/>
              <a:t>Leitungah</a:t>
            </a:r>
            <a:r>
              <a:rPr lang="en-US" sz="3300" dirty="0"/>
              <a:t> </a:t>
            </a:r>
            <a:r>
              <a:rPr lang="en-US" sz="3300" dirty="0" err="1"/>
              <a:t>vangik</a:t>
            </a:r>
            <a:r>
              <a:rPr lang="en-US" sz="3300" dirty="0"/>
              <a:t> </a:t>
            </a:r>
            <a:r>
              <a:rPr lang="en-US" sz="3300" dirty="0" err="1"/>
              <a:t>puate</a:t>
            </a:r>
            <a:r>
              <a:rPr lang="en-US" sz="3300" dirty="0"/>
              <a:t>, </a:t>
            </a:r>
            <a:r>
              <a:rPr lang="en-US" sz="3300" dirty="0" err="1"/>
              <a:t>Gimna</a:t>
            </a:r>
            <a:r>
              <a:rPr lang="en-US" sz="3300" dirty="0"/>
              <a:t> </a:t>
            </a:r>
            <a:r>
              <a:rPr lang="en-US" sz="3300" dirty="0" err="1"/>
              <a:t>tawlna</a:t>
            </a:r>
            <a:r>
              <a:rPr lang="en-US" sz="3300" dirty="0"/>
              <a:t> </a:t>
            </a:r>
            <a:r>
              <a:rPr lang="en-US" sz="3300" dirty="0" err="1"/>
              <a:t>thuakmi</a:t>
            </a:r>
            <a:r>
              <a:rPr lang="en-US" sz="3300" dirty="0"/>
              <a:t>, </a:t>
            </a:r>
          </a:p>
          <a:p>
            <a:pPr marL="0" indent="0">
              <a:buNone/>
            </a:pPr>
            <a:r>
              <a:rPr lang="en-US" sz="3300" dirty="0"/>
              <a:t>Na </a:t>
            </a:r>
            <a:r>
              <a:rPr lang="en-US" sz="3300" dirty="0" err="1"/>
              <a:t>vangik</a:t>
            </a:r>
            <a:r>
              <a:rPr lang="en-US" sz="3300" dirty="0"/>
              <a:t> a </a:t>
            </a:r>
            <a:r>
              <a:rPr lang="en-US" sz="3300" dirty="0" err="1"/>
              <a:t>pua</a:t>
            </a:r>
            <a:r>
              <a:rPr lang="en-US" sz="3300" dirty="0"/>
              <a:t> </a:t>
            </a:r>
            <a:r>
              <a:rPr lang="en-US" sz="3300" dirty="0" err="1"/>
              <a:t>dingin</a:t>
            </a:r>
            <a:r>
              <a:rPr lang="en-US" sz="3300" dirty="0"/>
              <a:t>, </a:t>
            </a:r>
            <a:r>
              <a:rPr lang="en-US" sz="3300" dirty="0" err="1"/>
              <a:t>Topa</a:t>
            </a:r>
            <a:r>
              <a:rPr lang="en-US" sz="3300" dirty="0"/>
              <a:t> in </a:t>
            </a:r>
            <a:r>
              <a:rPr lang="en-US" sz="3300" dirty="0" err="1"/>
              <a:t>hong</a:t>
            </a:r>
            <a:r>
              <a:rPr lang="en-US" sz="3300" dirty="0"/>
              <a:t> </a:t>
            </a:r>
            <a:r>
              <a:rPr lang="en-US" sz="3300" dirty="0" err="1"/>
              <a:t>ngak</a:t>
            </a:r>
            <a:r>
              <a:rPr lang="en-US" sz="3300" dirty="0"/>
              <a:t> hi; </a:t>
            </a:r>
          </a:p>
          <a:p>
            <a:pPr marL="0" indent="0">
              <a:buNone/>
            </a:pPr>
            <a:r>
              <a:rPr lang="en-US" sz="3300" dirty="0" err="1"/>
              <a:t>Thupha</a:t>
            </a:r>
            <a:r>
              <a:rPr lang="en-US" sz="3300" dirty="0"/>
              <a:t> </a:t>
            </a:r>
            <a:r>
              <a:rPr lang="en-US" sz="3300" dirty="0" err="1"/>
              <a:t>lamdang</a:t>
            </a:r>
            <a:r>
              <a:rPr lang="en-US" sz="3300" dirty="0"/>
              <a:t> </a:t>
            </a:r>
            <a:r>
              <a:rPr lang="en-US" sz="3300" dirty="0" err="1"/>
              <a:t>hong</a:t>
            </a:r>
            <a:r>
              <a:rPr lang="en-US" sz="3300" dirty="0"/>
              <a:t> </a:t>
            </a:r>
            <a:r>
              <a:rPr lang="en-US" sz="3300" dirty="0" err="1"/>
              <a:t>pia</a:t>
            </a:r>
            <a:r>
              <a:rPr lang="en-US" sz="3300" dirty="0"/>
              <a:t> a, </a:t>
            </a:r>
          </a:p>
          <a:p>
            <a:pPr marL="0" indent="0">
              <a:buNone/>
            </a:pPr>
            <a:r>
              <a:rPr lang="en-US" sz="3300" dirty="0" err="1"/>
              <a:t>Mi</a:t>
            </a:r>
            <a:r>
              <a:rPr lang="en-US" sz="3300" dirty="0"/>
              <a:t> </a:t>
            </a:r>
            <a:r>
              <a:rPr lang="en-US" sz="3300" dirty="0" err="1"/>
              <a:t>khempeuh</a:t>
            </a:r>
            <a:r>
              <a:rPr lang="en-US" sz="3300" dirty="0"/>
              <a:t> </a:t>
            </a:r>
            <a:r>
              <a:rPr lang="en-US" sz="3300" dirty="0" err="1"/>
              <a:t>hawmsak</a:t>
            </a:r>
            <a:r>
              <a:rPr lang="en-US" sz="3300" dirty="0"/>
              <a:t> hi, </a:t>
            </a:r>
          </a:p>
          <a:p>
            <a:pPr marL="0" indent="0">
              <a:buNone/>
            </a:pPr>
            <a:r>
              <a:rPr lang="en-US" sz="3300" dirty="0" err="1"/>
              <a:t>Topa</a:t>
            </a:r>
            <a:r>
              <a:rPr lang="en-US" sz="3300" dirty="0"/>
              <a:t> </a:t>
            </a:r>
            <a:r>
              <a:rPr lang="en-US" sz="3300" dirty="0" err="1"/>
              <a:t>Jesuh</a:t>
            </a:r>
            <a:r>
              <a:rPr lang="en-US" sz="3300" dirty="0"/>
              <a:t> </a:t>
            </a:r>
            <a:r>
              <a:rPr lang="en-US" sz="3300" dirty="0" err="1"/>
              <a:t>thu</a:t>
            </a:r>
            <a:r>
              <a:rPr lang="en-US" sz="3300" dirty="0"/>
              <a:t> </a:t>
            </a:r>
            <a:r>
              <a:rPr lang="en-US" sz="3300" dirty="0" err="1"/>
              <a:t>umte</a:t>
            </a:r>
            <a:r>
              <a:rPr lang="en-US" sz="3300" dirty="0"/>
              <a:t>, Amin </a:t>
            </a:r>
            <a:r>
              <a:rPr lang="en-US" sz="3300" dirty="0" err="1"/>
              <a:t>thangsak</a:t>
            </a:r>
            <a:r>
              <a:rPr lang="en-US" sz="3300" dirty="0"/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94782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208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409. HEHPIHNA A NGENTE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2018-12-15T07:02:21Z</dcterms:modified>
</cp:coreProperties>
</file>